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png" ContentType="image/png"/>
  <Override PartName="/docProps/core.xml" ContentType="application/vnd.openxmlformats-package.core-properties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9" d="100"/>
          <a:sy n="79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133FDDDF-1B17-A641-A6DD-B78D8AC66F38}" type="datetimeFigureOut">
              <a:rPr lang="en-US" smtClean="0"/>
              <a:pPr/>
              <a:t>1/13/10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2BCC1197-31EE-8445-8635-1AB66CEFB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Vincent van Gogh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Jeff trester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Vincent Willem van Gogh was born on march 30 1853- July 29 1890.</a:t>
            </a:r>
          </a:p>
          <a:p>
            <a:r>
              <a:rPr lang="en-US" dirty="0" smtClean="0"/>
              <a:t>And died at age 37 as a self-inflicted gunshot wound.</a:t>
            </a:r>
          </a:p>
          <a:p>
            <a:r>
              <a:rPr lang="en-US" dirty="0" smtClean="0"/>
              <a:t>His fame was much more appreciated when he was dead. Gogh has made over 2,000 pieces of artwork.</a:t>
            </a:r>
          </a:p>
          <a:p>
            <a:r>
              <a:rPr lang="en-US" dirty="0" smtClean="0"/>
              <a:t>900 paintings and 1100 drawing.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1169"/>
            <a:ext cx="7313613" cy="4056062"/>
          </a:xfrm>
        </p:spPr>
        <p:txBody>
          <a:bodyPr/>
          <a:lstStyle/>
          <a:p>
            <a:r>
              <a:rPr lang="en-US" dirty="0" smtClean="0"/>
              <a:t>Van Gogh is most known for as the painting he did, The Starry Night-June 1889</a:t>
            </a:r>
          </a:p>
          <a:p>
            <a:r>
              <a:rPr lang="en-US" dirty="0" smtClean="0"/>
              <a:t>Some of his other artworks are-</a:t>
            </a:r>
          </a:p>
          <a:p>
            <a:r>
              <a:rPr lang="en-US" dirty="0" smtClean="0"/>
              <a:t>The Sower-1888</a:t>
            </a:r>
          </a:p>
          <a:p>
            <a:r>
              <a:rPr lang="en-US" dirty="0" smtClean="0"/>
              <a:t>Starry Night Over The Rhone-</a:t>
            </a:r>
          </a:p>
          <a:p>
            <a:r>
              <a:rPr lang="en-US" dirty="0" smtClean="0"/>
              <a:t>1888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133600"/>
            <a:ext cx="2032000" cy="1625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3759200"/>
            <a:ext cx="2070100" cy="162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4629150"/>
            <a:ext cx="2273300" cy="1511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more art pieces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Cherry Tree-1888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023" y="1417638"/>
            <a:ext cx="3973960" cy="5456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Wheatfield with Crows-1890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352800"/>
            <a:ext cx="5551714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Citations-</a:t>
            </a:r>
          </a:p>
          <a:p>
            <a:r>
              <a:rPr lang="en-US" dirty="0" smtClean="0"/>
              <a:t>Reid, Templeton . "Vincent van Gogh Gallery." </a:t>
            </a:r>
            <a:r>
              <a:rPr lang="en-US" dirty="0" err="1" smtClean="0"/>
              <a:t>vangoghgallery</a:t>
            </a:r>
            <a:r>
              <a:rPr lang="en-US" dirty="0" smtClean="0"/>
              <a:t>. 17 January 2008. Web. 13 Jan 2010. &lt;http://</a:t>
            </a:r>
            <a:r>
              <a:rPr lang="en-US" dirty="0" err="1" smtClean="0"/>
              <a:t>www.vangoghgallery.com/misc/faq.html</a:t>
            </a:r>
            <a:r>
              <a:rPr lang="en-US" dirty="0" smtClean="0"/>
              <a:t>&gt;. </a:t>
            </a:r>
          </a:p>
          <a:p>
            <a:r>
              <a:rPr lang="en-US" dirty="0" err="1" smtClean="0"/>
              <a:t>Ayoub</a:t>
            </a:r>
            <a:r>
              <a:rPr lang="en-US" dirty="0" smtClean="0"/>
              <a:t> , Chuck . "Vincent van Gogh Biography." Vincent van Gogh Biography. 2000. Web. 1914. &lt;http://</a:t>
            </a:r>
            <a:r>
              <a:rPr lang="en-US" dirty="0" err="1" smtClean="0"/>
              <a:t>www.vincentvangoghart.net</a:t>
            </a:r>
            <a:r>
              <a:rPr lang="en-US" dirty="0" smtClean="0"/>
              <a:t>/&gt;.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1083</TotalTime>
  <Words>191</Words>
  <Application>Microsoft Macintosh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Inkwell</vt:lpstr>
      <vt:lpstr>Vincent van Gogh</vt:lpstr>
      <vt:lpstr>The life</vt:lpstr>
      <vt:lpstr>Artwork </vt:lpstr>
      <vt:lpstr>Some more art pieces</vt:lpstr>
      <vt:lpstr>Slide 5</vt:lpstr>
      <vt:lpstr>sources</vt:lpstr>
    </vt:vector>
  </TitlesOfParts>
  <Company>Van Meter CS;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Vincent van Gogh</dc:title>
  <dc:creator>Jeffrey Trester</dc:creator>
  <cp:lastModifiedBy>Rebecca Comer</cp:lastModifiedBy>
  <cp:revision>1</cp:revision>
  <dcterms:created xsi:type="dcterms:W3CDTF">2010-01-13T18:20:59Z</dcterms:created>
  <dcterms:modified xsi:type="dcterms:W3CDTF">2010-01-13T18:22:21Z</dcterms:modified>
</cp:coreProperties>
</file>